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477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80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471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283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249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44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225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79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98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73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210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6A854-8105-4B68-98E6-C985E6616184}" type="datetimeFigureOut">
              <a:rPr lang="da-DK" smtClean="0"/>
              <a:t>15.08.2020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D96A-032E-4CCB-A42A-DFCC8EE1FC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108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78695"/>
          </a:xfrm>
          <a:prstGeom prst="rect">
            <a:avLst/>
          </a:prstGeom>
        </p:spPr>
      </p:pic>
      <p:sp>
        <p:nvSpPr>
          <p:cNvPr id="4" name="Tekstfelt 3"/>
          <p:cNvSpPr txBox="1"/>
          <p:nvPr/>
        </p:nvSpPr>
        <p:spPr>
          <a:xfrm>
            <a:off x="406400" y="1778695"/>
            <a:ext cx="1110210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Sådan justerer du størrelsen på figurerne: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På næste side kan du selv justere størrelsen på dit udhus og på udhusets ‘fodaftryk’ dvs. det areal som udhuset dækker, hvis du ser din grund oppefra. 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Du dobbelt klikker på udhuset. Derefter åbner en menu bjælke oppe foroven. I højre side kan du skrive målet på dit ønskede udhus. Tegningen er lavet, så det er relativt nemt at angive dine mål. </a:t>
            </a:r>
          </a:p>
          <a:p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F.eks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……. Er dit udhus 200 cm gange 290 cm, skriver du i de to felter, 2 cm gange 2,9 cm.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Det samme princip, gør sig gældende for udhusets fodaftryk og selve huset.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Du kan placere musen hen over figuren og ‘trække’ figuren rundt til en ca. placering på grunden.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Hvis du har brug for at dreje figuren, så skal du placere musen ovenpå dette symbol              og derefter holde venstre museknap nede og ‘dreje’ figuren med musen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Det er ikke så vigtigt med grundens præcise størrelse på tegningen, blot udhusets placering tydeligt fremgår. Udhuset og pilene </a:t>
            </a:r>
            <a:r>
              <a:rPr lang="da-DK">
                <a:latin typeface="Arial" panose="020B0604020202020204" pitchFamily="34" charset="0"/>
                <a:cs typeface="Arial" panose="020B0604020202020204" pitchFamily="34" charset="0"/>
              </a:rPr>
              <a:t>på tegningen, kan kopieres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og bruges til skur nr. 2 ved behov.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3"/>
          <a:srcRect l="21462" t="28145" r="22619" b="17649"/>
          <a:stretch/>
        </p:blipFill>
        <p:spPr>
          <a:xfrm rot="16200000">
            <a:off x="9174570" y="5224926"/>
            <a:ext cx="581892" cy="679961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5497" y="3704071"/>
            <a:ext cx="1565709" cy="115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8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/>
        </p:nvSpPr>
        <p:spPr>
          <a:xfrm rot="5400000">
            <a:off x="846376" y="1116982"/>
            <a:ext cx="1188000" cy="86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Rektangel 1"/>
          <p:cNvSpPr/>
          <p:nvPr/>
        </p:nvSpPr>
        <p:spPr>
          <a:xfrm rot="5400000">
            <a:off x="918376" y="1188982"/>
            <a:ext cx="1044000" cy="720000"/>
          </a:xfrm>
          <a:prstGeom prst="rect">
            <a:avLst/>
          </a:prstGeom>
          <a:pattFill prst="dkHorz">
            <a:fgClr>
              <a:schemeClr val="bg1">
                <a:lumMod val="75000"/>
              </a:schemeClr>
            </a:fgClr>
            <a:bgClr>
              <a:schemeClr val="tx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/>
          <p:cNvSpPr txBox="1"/>
          <p:nvPr/>
        </p:nvSpPr>
        <p:spPr>
          <a:xfrm>
            <a:off x="1483654" y="344506"/>
            <a:ext cx="1111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xxx cm</a:t>
            </a:r>
          </a:p>
        </p:txBody>
      </p:sp>
      <p:cxnSp>
        <p:nvCxnSpPr>
          <p:cNvPr id="9" name="Lige pilforbindelse 8"/>
          <p:cNvCxnSpPr/>
          <p:nvPr/>
        </p:nvCxnSpPr>
        <p:spPr>
          <a:xfrm flipV="1">
            <a:off x="216573" y="2335115"/>
            <a:ext cx="573770" cy="669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/>
          <p:nvPr/>
        </p:nvCxnSpPr>
        <p:spPr>
          <a:xfrm>
            <a:off x="1345866" y="273701"/>
            <a:ext cx="0" cy="51094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/>
          <p:cNvSpPr txBox="1"/>
          <p:nvPr/>
        </p:nvSpPr>
        <p:spPr>
          <a:xfrm>
            <a:off x="790343" y="2242517"/>
            <a:ext cx="1111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xxx cm</a:t>
            </a:r>
          </a:p>
        </p:txBody>
      </p:sp>
      <p:grpSp>
        <p:nvGrpSpPr>
          <p:cNvPr id="14" name="Gruppe 13"/>
          <p:cNvGrpSpPr/>
          <p:nvPr/>
        </p:nvGrpSpPr>
        <p:grpSpPr>
          <a:xfrm>
            <a:off x="5621415" y="1636855"/>
            <a:ext cx="1440000" cy="2988000"/>
            <a:chOff x="5594763" y="1977183"/>
            <a:chExt cx="1440000" cy="2880000"/>
          </a:xfrm>
        </p:grpSpPr>
        <p:sp>
          <p:nvSpPr>
            <p:cNvPr id="12" name="Rektangel 11"/>
            <p:cNvSpPr/>
            <p:nvPr/>
          </p:nvSpPr>
          <p:spPr>
            <a:xfrm>
              <a:off x="5594763" y="1977183"/>
              <a:ext cx="1440000" cy="2880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13" name="Lige forbindelse 12"/>
            <p:cNvCxnSpPr/>
            <p:nvPr/>
          </p:nvCxnSpPr>
          <p:spPr>
            <a:xfrm flipH="1">
              <a:off x="6298363" y="1977183"/>
              <a:ext cx="16400" cy="288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ktangel 16"/>
          <p:cNvSpPr/>
          <p:nvPr/>
        </p:nvSpPr>
        <p:spPr>
          <a:xfrm rot="5400000">
            <a:off x="1599147" y="2891861"/>
            <a:ext cx="402459" cy="477987"/>
          </a:xfrm>
          <a:prstGeom prst="rect">
            <a:avLst/>
          </a:prstGeom>
          <a:pattFill prst="pct20">
            <a:fgClr>
              <a:srgbClr val="002060"/>
            </a:fgClr>
            <a:bgClr>
              <a:schemeClr val="bg1"/>
            </a:bgClr>
          </a:patt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510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210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PowerPoint-præsentation</vt:lpstr>
    </vt:vector>
  </TitlesOfParts>
  <Company>NEXT - Uddannelse København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Jeanette Hall</dc:creator>
  <cp:lastModifiedBy>Freddy Hansen</cp:lastModifiedBy>
  <cp:revision>26</cp:revision>
  <dcterms:created xsi:type="dcterms:W3CDTF">2020-07-26T11:51:55Z</dcterms:created>
  <dcterms:modified xsi:type="dcterms:W3CDTF">2020-08-15T07:37:31Z</dcterms:modified>
</cp:coreProperties>
</file>